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Relationship Id="rId35" Type="http://schemas.openxmlformats.org/officeDocument/2006/relationships/image" Target="../media/image207.png"/><Relationship Id="rId36" Type="http://schemas.openxmlformats.org/officeDocument/2006/relationships/image" Target="../media/image208.png"/><Relationship Id="rId37" Type="http://schemas.openxmlformats.org/officeDocument/2006/relationships/image" Target="../media/image209.png"/><Relationship Id="rId38" Type="http://schemas.openxmlformats.org/officeDocument/2006/relationships/image" Target="../media/image210.png"/><Relationship Id="rId39" Type="http://schemas.openxmlformats.org/officeDocument/2006/relationships/image" Target="../media/image211.png"/><Relationship Id="rId40" Type="http://schemas.openxmlformats.org/officeDocument/2006/relationships/image" Target="../media/image2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Relationship Id="rId17" Type="http://schemas.openxmlformats.org/officeDocument/2006/relationships/image" Target="../media/image333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20" Type="http://schemas.openxmlformats.org/officeDocument/2006/relationships/image" Target="../media/image336.png"/><Relationship Id="rId21" Type="http://schemas.openxmlformats.org/officeDocument/2006/relationships/image" Target="../media/image337.png"/><Relationship Id="rId22" Type="http://schemas.openxmlformats.org/officeDocument/2006/relationships/image" Target="../media/image338.png"/><Relationship Id="rId23" Type="http://schemas.openxmlformats.org/officeDocument/2006/relationships/image" Target="../media/image339.png"/><Relationship Id="rId24" Type="http://schemas.openxmlformats.org/officeDocument/2006/relationships/image" Target="../media/image340.png"/><Relationship Id="rId25" Type="http://schemas.openxmlformats.org/officeDocument/2006/relationships/image" Target="../media/image3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388.png"/><Relationship Id="rId8" Type="http://schemas.openxmlformats.org/officeDocument/2006/relationships/image" Target="../media/image389.png"/><Relationship Id="rId9" Type="http://schemas.openxmlformats.org/officeDocument/2006/relationships/image" Target="../media/image390.png"/><Relationship Id="rId10" Type="http://schemas.openxmlformats.org/officeDocument/2006/relationships/image" Target="../media/image39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5581" y="607769"/>
            <a:ext cx="6927805" cy="5170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08514" y="2490476"/>
            <a:ext cx="1064161" cy="1076917"/>
            <a:chOff x="16208514" y="2490476"/>
            <a:chExt cx="1064161" cy="10769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8514" y="2490476"/>
              <a:ext cx="1064161" cy="10769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87342" y="2688424"/>
            <a:ext cx="794716" cy="7602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2830" y="8031487"/>
            <a:ext cx="1104734" cy="1206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70448" y="7756456"/>
            <a:ext cx="9116468" cy="99503"/>
            <a:chOff x="8270448" y="7756456"/>
            <a:chExt cx="9116468" cy="99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2887" y="531277"/>
            <a:ext cx="4292588" cy="533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78337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2409532"/>
            <a:ext cx="2862406" cy="6171429"/>
            <a:chOff x="823335" y="2409532"/>
            <a:chExt cx="286240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335" y="2409532"/>
              <a:ext cx="286240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0014" y="2409532"/>
            <a:ext cx="3239725" cy="2325956"/>
            <a:chOff x="4630014" y="2409532"/>
            <a:chExt cx="3239725" cy="23259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0014" y="2409532"/>
              <a:ext cx="3239725" cy="2325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68109" y="6146637"/>
            <a:ext cx="3239725" cy="2116375"/>
            <a:chOff x="4668109" y="6146637"/>
            <a:chExt cx="3239725" cy="21163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109" y="6146637"/>
              <a:ext cx="3239725" cy="21163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9555" y="2409532"/>
            <a:ext cx="3012694" cy="5819039"/>
            <a:chOff x="9759555" y="2409532"/>
            <a:chExt cx="3012694" cy="58190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9555" y="2409532"/>
              <a:ext cx="3012694" cy="58190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71429" y="2409532"/>
            <a:ext cx="3158013" cy="2033453"/>
            <a:chOff x="13571429" y="2409532"/>
            <a:chExt cx="3158013" cy="20334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71429" y="2409532"/>
              <a:ext cx="3158013" cy="20334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71429" y="5860923"/>
            <a:ext cx="3183050" cy="2383041"/>
            <a:chOff x="13571429" y="5860923"/>
            <a:chExt cx="3183050" cy="23830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71429" y="5860923"/>
              <a:ext cx="3183050" cy="23830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56918" y="5382163"/>
            <a:ext cx="1016892" cy="226167"/>
            <a:chOff x="5056918" y="5382163"/>
            <a:chExt cx="1016892" cy="2261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5056918" y="5382163"/>
              <a:ext cx="1016892" cy="2261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11827" y="5029774"/>
            <a:ext cx="1016892" cy="226167"/>
            <a:chOff x="13811827" y="5029774"/>
            <a:chExt cx="1016892" cy="2261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3811827" y="5029774"/>
              <a:ext cx="1016892" cy="2261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70158" y="8537792"/>
            <a:ext cx="1240350" cy="558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63957" y="8752390"/>
            <a:ext cx="972166" cy="5587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44163" y="5292394"/>
            <a:ext cx="1549904" cy="45713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81278" y="5108572"/>
            <a:ext cx="1549904" cy="4571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04463" y="1511955"/>
            <a:ext cx="3548407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2887" y="531277"/>
            <a:ext cx="3290746" cy="533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55106" cy="406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437" y="1686103"/>
            <a:ext cx="8037344" cy="33990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2786" y="9251429"/>
            <a:ext cx="2155146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3335" y="5875588"/>
            <a:ext cx="17677062" cy="2390476"/>
            <a:chOff x="423335" y="5875588"/>
            <a:chExt cx="17677062" cy="23904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3335" y="5875588"/>
              <a:ext cx="9267539" cy="2383933"/>
              <a:chOff x="423335" y="5875588"/>
              <a:chExt cx="9267539" cy="23839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23335" y="5875588"/>
                <a:ext cx="9267539" cy="238393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90874" y="5875588"/>
              <a:ext cx="8400476" cy="2383933"/>
              <a:chOff x="9690874" y="5875588"/>
              <a:chExt cx="8400476" cy="238393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90874" y="5875588"/>
                <a:ext cx="8400476" cy="238393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2887" y="531277"/>
            <a:ext cx="4292588" cy="533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74583" cy="406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1227" y="1724199"/>
            <a:ext cx="9973284" cy="5901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22208" y="4299859"/>
            <a:ext cx="1016892" cy="226167"/>
            <a:chOff x="3822208" y="4299859"/>
            <a:chExt cx="1016892" cy="2261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2208" y="4299859"/>
              <a:ext cx="1016892" cy="2261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93967" y="8752390"/>
            <a:ext cx="1240350" cy="5587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61257" y="8733342"/>
            <a:ext cx="972166" cy="5587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8876" y="4597543"/>
            <a:ext cx="1549904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2758248"/>
            <a:ext cx="3000909" cy="3994314"/>
            <a:chOff x="561691" y="2758248"/>
            <a:chExt cx="3000909" cy="39943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91" y="2758248"/>
              <a:ext cx="3000909" cy="3994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91049" y="2720152"/>
            <a:ext cx="3503673" cy="3828517"/>
            <a:chOff x="5291049" y="2720152"/>
            <a:chExt cx="3503673" cy="38285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1049" y="2720152"/>
              <a:ext cx="3503673" cy="3828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8834" y="2859470"/>
            <a:ext cx="3160260" cy="3549881"/>
            <a:chOff x="10608834" y="2859470"/>
            <a:chExt cx="3160260" cy="35498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08834" y="2859470"/>
              <a:ext cx="3160260" cy="35498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02520" y="4223669"/>
            <a:ext cx="3007003" cy="669103"/>
            <a:chOff x="14002520" y="4223669"/>
            <a:chExt cx="3007003" cy="66910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21568" y="4223669"/>
              <a:ext cx="1016892" cy="226167"/>
              <a:chOff x="14021568" y="4223669"/>
              <a:chExt cx="1016892" cy="2261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021568" y="4223669"/>
                <a:ext cx="1016892" cy="22616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68236" y="4521353"/>
              <a:ext cx="1549904" cy="4571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81261" y="4321515"/>
            <a:ext cx="1862811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2906" y="518991"/>
            <a:ext cx="3591593" cy="533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75192" cy="406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058" y="2155125"/>
            <a:ext cx="14785592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3557571"/>
            <a:ext cx="9467925" cy="5410243"/>
            <a:chOff x="561691" y="3557571"/>
            <a:chExt cx="9467925" cy="54102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691" y="3557571"/>
              <a:ext cx="9467925" cy="541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49014" y="4078143"/>
            <a:ext cx="7147176" cy="3922013"/>
            <a:chOff x="10549014" y="4078143"/>
            <a:chExt cx="7147176" cy="39220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49014" y="4078143"/>
              <a:ext cx="7147176" cy="3922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2906" y="518991"/>
            <a:ext cx="3591593" cy="5336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76714" cy="406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8821" y="2789202"/>
            <a:ext cx="11218845" cy="64442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1953" y="8049321"/>
            <a:ext cx="116105" cy="577165"/>
            <a:chOff x="7201953" y="8049321"/>
            <a:chExt cx="116105" cy="577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201953" y="8049321"/>
              <a:ext cx="116105" cy="5771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1953" y="8494276"/>
            <a:ext cx="116105" cy="577165"/>
            <a:chOff x="7201953" y="8494276"/>
            <a:chExt cx="116105" cy="577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201953" y="8494276"/>
              <a:ext cx="116105" cy="577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8817" y="3900717"/>
            <a:ext cx="116105" cy="577165"/>
            <a:chOff x="9658817" y="3900717"/>
            <a:chExt cx="116105" cy="577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658817" y="3900717"/>
              <a:ext cx="116105" cy="5771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8817" y="4326624"/>
            <a:ext cx="116105" cy="577165"/>
            <a:chOff x="9658817" y="4326624"/>
            <a:chExt cx="116105" cy="577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658817" y="4326624"/>
              <a:ext cx="116105" cy="5771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8817" y="4743008"/>
            <a:ext cx="116105" cy="577165"/>
            <a:chOff x="9658817" y="4743008"/>
            <a:chExt cx="116105" cy="5771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658817" y="4743008"/>
              <a:ext cx="116105" cy="577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30745" y="6313387"/>
            <a:ext cx="116105" cy="577165"/>
            <a:chOff x="9730745" y="6313387"/>
            <a:chExt cx="116105" cy="5771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730745" y="6313387"/>
              <a:ext cx="116105" cy="5771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0745" y="6748818"/>
            <a:ext cx="116105" cy="577165"/>
            <a:chOff x="9730745" y="6748818"/>
            <a:chExt cx="116105" cy="577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730745" y="6748818"/>
              <a:ext cx="116105" cy="577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15318" y="1931323"/>
            <a:ext cx="116105" cy="577165"/>
            <a:chOff x="7015318" y="1931323"/>
            <a:chExt cx="116105" cy="5771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015318" y="1931323"/>
              <a:ext cx="116105" cy="577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5318" y="2414373"/>
            <a:ext cx="116105" cy="577165"/>
            <a:chOff x="7015318" y="2414373"/>
            <a:chExt cx="116105" cy="5771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7015318" y="2414373"/>
              <a:ext cx="116105" cy="5771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5318" y="2878376"/>
            <a:ext cx="116105" cy="577165"/>
            <a:chOff x="7015318" y="2878376"/>
            <a:chExt cx="116105" cy="5771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015318" y="2878376"/>
              <a:ext cx="116105" cy="5771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0329" y="6877006"/>
            <a:ext cx="3342741" cy="66546"/>
            <a:chOff x="4360329" y="6877006"/>
            <a:chExt cx="3342741" cy="665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0329" y="6877006"/>
              <a:ext cx="3342741" cy="6654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8953" y="6417182"/>
            <a:ext cx="1855725" cy="8685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03070" y="5851723"/>
            <a:ext cx="1904762" cy="1889558"/>
            <a:chOff x="7703070" y="5851723"/>
            <a:chExt cx="1904762" cy="18895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3070" y="5851723"/>
              <a:ext cx="1904762" cy="18895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25774" y="6243855"/>
            <a:ext cx="1812703" cy="11733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801496" y="4586635"/>
            <a:ext cx="2939670" cy="66546"/>
            <a:chOff x="4801496" y="4586635"/>
            <a:chExt cx="2939670" cy="665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1496" y="4586635"/>
              <a:ext cx="2939670" cy="6654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21414" y="8407867"/>
            <a:ext cx="1924666" cy="66546"/>
            <a:chOff x="4421414" y="8407867"/>
            <a:chExt cx="1924666" cy="665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1414" y="8407867"/>
              <a:ext cx="1924666" cy="665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2523" y="7645735"/>
            <a:ext cx="1873170" cy="66546"/>
            <a:chOff x="2932523" y="7645735"/>
            <a:chExt cx="1873170" cy="6654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300000">
              <a:off x="2932523" y="7645735"/>
              <a:ext cx="1873170" cy="665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62243" y="2608481"/>
            <a:ext cx="1981818" cy="66546"/>
            <a:chOff x="4262243" y="2608481"/>
            <a:chExt cx="1981818" cy="665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2243" y="2608481"/>
              <a:ext cx="1981818" cy="665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04640" y="3411493"/>
            <a:ext cx="1960503" cy="66546"/>
            <a:chOff x="2704640" y="3411493"/>
            <a:chExt cx="1960503" cy="6654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300000">
              <a:off x="2704640" y="3411493"/>
              <a:ext cx="1960503" cy="6654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16954" y="3971779"/>
            <a:ext cx="3529039" cy="3529039"/>
            <a:chOff x="1716954" y="3971779"/>
            <a:chExt cx="3529039" cy="352903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16954" y="3971779"/>
              <a:ext cx="3529039" cy="35290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51841" y="3725383"/>
            <a:ext cx="3654291" cy="3782647"/>
            <a:chOff x="1651841" y="3725383"/>
            <a:chExt cx="3654291" cy="378264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51841" y="3725383"/>
              <a:ext cx="3654291" cy="378264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02906" y="518991"/>
            <a:ext cx="2647350" cy="53365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649750" y="8145658"/>
            <a:ext cx="1805212" cy="123425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211928" y="7692287"/>
            <a:ext cx="1904762" cy="1889558"/>
            <a:chOff x="5211928" y="7692287"/>
            <a:chExt cx="1904762" cy="188955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11928" y="7692287"/>
              <a:ext cx="1904762" cy="1889558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635734" y="8061962"/>
            <a:ext cx="1213123" cy="1173304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09810" y="3987391"/>
            <a:ext cx="2968383" cy="127996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703070" y="3650742"/>
            <a:ext cx="1904762" cy="1889558"/>
            <a:chOff x="7703070" y="3650742"/>
            <a:chExt cx="1904762" cy="188955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03070" y="3650742"/>
              <a:ext cx="1904762" cy="188955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916714" y="4217477"/>
            <a:ext cx="1499861" cy="84061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4700528" y="1672295"/>
            <a:ext cx="2064036" cy="2047560"/>
            <a:chOff x="4700528" y="1672295"/>
            <a:chExt cx="2064036" cy="204756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00528" y="1672295"/>
              <a:ext cx="2064036" cy="204756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707722" y="2219475"/>
            <a:ext cx="1740171" cy="910905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99019" y="3444767"/>
            <a:ext cx="4364908" cy="4573604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462210" y="2108525"/>
            <a:ext cx="1612988" cy="1279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8990"/>
            <a:ext cx="2950144" cy="533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979" y="2057336"/>
            <a:ext cx="7546131" cy="7266173"/>
            <a:chOff x="1084979" y="2057336"/>
            <a:chExt cx="7546131" cy="72661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979" y="2057336"/>
              <a:ext cx="7546131" cy="72661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8093" y="4971965"/>
            <a:ext cx="6241326" cy="15016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8990"/>
            <a:ext cx="2950144" cy="533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70424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49" y="2721921"/>
            <a:ext cx="6603245" cy="3949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55425" y="2201920"/>
            <a:ext cx="10397534" cy="5767589"/>
            <a:chOff x="7455425" y="2201920"/>
            <a:chExt cx="10397534" cy="5767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5425" y="2201920"/>
              <a:ext cx="10397534" cy="57675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8990"/>
            <a:ext cx="2950144" cy="533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75902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4090" y="1384916"/>
            <a:ext cx="6767810" cy="1501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1537" y="2954172"/>
            <a:ext cx="16216110" cy="3435925"/>
            <a:chOff x="1691537" y="2954172"/>
            <a:chExt cx="16216110" cy="3435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537" y="2954172"/>
              <a:ext cx="16216110" cy="3435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1537" y="6898963"/>
            <a:ext cx="16395790" cy="3219265"/>
            <a:chOff x="1691537" y="6898963"/>
            <a:chExt cx="16395790" cy="32192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537" y="6898963"/>
              <a:ext cx="16395790" cy="32192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210" y="4341099"/>
            <a:ext cx="1382395" cy="9274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1904" y="8070003"/>
            <a:ext cx="1564811" cy="9609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7"/>
            <a:ext cx="3338001" cy="5419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74786" cy="406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5476" y="1571027"/>
            <a:ext cx="14295715" cy="5141211"/>
            <a:chOff x="2185476" y="1571027"/>
            <a:chExt cx="14295715" cy="51412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5476" y="1571027"/>
              <a:ext cx="14295715" cy="51412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5478" y="7300954"/>
            <a:ext cx="7725856" cy="15016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6196" y="2728425"/>
            <a:ext cx="1064161" cy="1076917"/>
            <a:chOff x="2996196" y="2728425"/>
            <a:chExt cx="1064161" cy="1076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9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5806" y="2975610"/>
            <a:ext cx="821074" cy="7327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896" y="7930839"/>
            <a:ext cx="3224661" cy="9168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653" y="6858604"/>
            <a:ext cx="3655508" cy="963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1726" y="2728425"/>
            <a:ext cx="1064161" cy="1076917"/>
            <a:chOff x="8591726" y="2728425"/>
            <a:chExt cx="1064161" cy="1076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1337" y="2975614"/>
            <a:ext cx="821074" cy="7327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9429" y="7930839"/>
            <a:ext cx="2656843" cy="13510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9951" y="6858604"/>
            <a:ext cx="4061480" cy="9632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87250" y="2728425"/>
            <a:ext cx="1064161" cy="1076917"/>
            <a:chOff x="13987250" y="2728425"/>
            <a:chExt cx="1064161" cy="1076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7250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6880" y="2975614"/>
            <a:ext cx="821074" cy="7327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84953" y="7930839"/>
            <a:ext cx="2772654" cy="4825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6615" y="6849860"/>
            <a:ext cx="3399094" cy="9644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3697" y="1163453"/>
            <a:ext cx="2021412" cy="38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37051" y="5110224"/>
            <a:ext cx="1734831" cy="1284078"/>
            <a:chOff x="2737051" y="5110224"/>
            <a:chExt cx="1734831" cy="12840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7051" y="5110224"/>
              <a:ext cx="1734831" cy="1284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5801" y="4760109"/>
            <a:ext cx="1167058" cy="1099952"/>
            <a:chOff x="13935801" y="4760109"/>
            <a:chExt cx="1167058" cy="1099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340000">
              <a:off x="13935801" y="4760109"/>
              <a:ext cx="1167058" cy="1099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3616" y="4688276"/>
            <a:ext cx="1478481" cy="1556781"/>
            <a:chOff x="8403616" y="4688276"/>
            <a:chExt cx="1478481" cy="15567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03616" y="4688276"/>
              <a:ext cx="1478481" cy="1556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7"/>
            <a:ext cx="3338001" cy="5419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97814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362" y="4771772"/>
            <a:ext cx="16992714" cy="23015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3899" y="1652382"/>
            <a:ext cx="12954098" cy="1745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7"/>
            <a:ext cx="3338001" cy="5419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74583" cy="406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4781" y="2771429"/>
            <a:ext cx="6171429" cy="3370492"/>
            <a:chOff x="1644781" y="2771429"/>
            <a:chExt cx="6171429" cy="3370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781" y="2771429"/>
              <a:ext cx="6171429" cy="3370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40266" y="2771429"/>
            <a:ext cx="6171429" cy="3313349"/>
            <a:chOff x="10340266" y="2771429"/>
            <a:chExt cx="6171429" cy="3313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0266" y="2771429"/>
              <a:ext cx="6171429" cy="3313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4949" y="4246542"/>
            <a:ext cx="1889603" cy="420266"/>
            <a:chOff x="8164949" y="4246542"/>
            <a:chExt cx="1889603" cy="420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4949" y="4246542"/>
              <a:ext cx="1889603" cy="4202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1647" y="7451430"/>
            <a:ext cx="13000115" cy="7110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9325"/>
            <a:ext cx="3966411" cy="533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94061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3899" y="1652382"/>
            <a:ext cx="14964530" cy="3412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66719" y="5929367"/>
            <a:ext cx="6171429" cy="3188884"/>
            <a:chOff x="3366719" y="5929367"/>
            <a:chExt cx="6171429" cy="31888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66719" y="5929367"/>
              <a:ext cx="6171429" cy="318888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05715" y="8590008"/>
            <a:ext cx="3600624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431758" cy="541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94669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8711" y="2159420"/>
            <a:ext cx="11430739" cy="4177415"/>
            <a:chOff x="1238711" y="2159420"/>
            <a:chExt cx="11430739" cy="41774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8711" y="2159420"/>
              <a:ext cx="11430739" cy="41774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711" y="8167265"/>
            <a:ext cx="11430739" cy="845029"/>
            <a:chOff x="1238711" y="8167265"/>
            <a:chExt cx="11430739" cy="8450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711" y="8167265"/>
              <a:ext cx="11430739" cy="8450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47023" y="5764178"/>
            <a:ext cx="1647345" cy="610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47023" y="8444207"/>
            <a:ext cx="1647345" cy="6101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0144" y="510658"/>
            <a:ext cx="3431758" cy="541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995" y="502760"/>
            <a:ext cx="696191" cy="406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3027" y="8845232"/>
            <a:ext cx="4874390" cy="651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7057" y="1524983"/>
            <a:ext cx="12645732" cy="7083368"/>
            <a:chOff x="2437057" y="1524983"/>
            <a:chExt cx="12645732" cy="70833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7057" y="1524983"/>
              <a:ext cx="12645732" cy="7083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812" y="937438"/>
            <a:ext cx="1932610" cy="123892"/>
            <a:chOff x="1070812" y="937438"/>
            <a:chExt cx="1932610" cy="123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12" y="937438"/>
              <a:ext cx="1932610" cy="12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18843" y="6538301"/>
            <a:ext cx="1167058" cy="1099952"/>
            <a:chOff x="16318843" y="6538301"/>
            <a:chExt cx="1167058" cy="1099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340000">
              <a:off x="16318843" y="6538301"/>
              <a:ext cx="1167058" cy="1099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54400" y="4099134"/>
            <a:ext cx="6050833" cy="46143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3810" y="8182067"/>
            <a:ext cx="1604169" cy="482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463652" y="5226962"/>
            <a:ext cx="18780952" cy="99503"/>
            <a:chOff x="-9463652" y="5226962"/>
            <a:chExt cx="18780952" cy="995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463652" y="5226962"/>
              <a:ext cx="18780952" cy="995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6360" y="4709049"/>
            <a:ext cx="1121881" cy="1135330"/>
            <a:chOff x="8756360" y="4709049"/>
            <a:chExt cx="1121881" cy="11353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6360" y="4709049"/>
              <a:ext cx="1121881" cy="11353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4127" y="4949965"/>
            <a:ext cx="850817" cy="748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1"/>
            <a:ext cx="694264" cy="406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95" y="3395049"/>
            <a:ext cx="16829522" cy="5088543"/>
            <a:chOff x="961695" y="3395049"/>
            <a:chExt cx="16829522" cy="50885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7497" y="4597903"/>
              <a:ext cx="2204336" cy="63649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601" y="5422715"/>
              <a:ext cx="2933118" cy="317230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5277" y="4584617"/>
              <a:ext cx="2355127" cy="6364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1380" y="5351296"/>
              <a:ext cx="2741631" cy="119806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1601" y="4584617"/>
              <a:ext cx="2053546" cy="6364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1504" y="5652877"/>
              <a:ext cx="3314820" cy="51617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2126398" y="3395049"/>
              <a:ext cx="1308687" cy="613672"/>
              <a:chOff x="2126398" y="3395049"/>
              <a:chExt cx="1308687" cy="6136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2126398" y="3395049"/>
                <a:ext cx="1308687" cy="613672"/>
                <a:chOff x="2126398" y="3395049"/>
                <a:chExt cx="1308687" cy="613672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26398" y="3395049"/>
                  <a:ext cx="1308687" cy="613672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66065" y="3472307"/>
                <a:ext cx="512982" cy="55487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55286" y="3395049"/>
              <a:ext cx="1308687" cy="613672"/>
              <a:chOff x="6455286" y="3395049"/>
              <a:chExt cx="1308687" cy="61367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455286" y="3395049"/>
                <a:ext cx="1308687" cy="613672"/>
                <a:chOff x="6455286" y="3395049"/>
                <a:chExt cx="1308687" cy="61367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455286" y="3395049"/>
                  <a:ext cx="1308687" cy="613672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94614" y="3472309"/>
                <a:ext cx="512982" cy="5631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784175" y="3395049"/>
              <a:ext cx="1308687" cy="613672"/>
              <a:chOff x="10784175" y="3395049"/>
              <a:chExt cx="1308687" cy="61367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784175" y="3395049"/>
                <a:ext cx="1308687" cy="613672"/>
                <a:chOff x="10784175" y="3395049"/>
                <a:chExt cx="1308687" cy="61367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784175" y="3395049"/>
                  <a:ext cx="1308687" cy="613672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223502" y="3472309"/>
                <a:ext cx="512982" cy="5631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13064" y="3395049"/>
              <a:ext cx="1308687" cy="613672"/>
              <a:chOff x="15113064" y="3395049"/>
              <a:chExt cx="1308687" cy="613672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113064" y="3395049"/>
                <a:ext cx="1308687" cy="613672"/>
                <a:chOff x="15113064" y="3395049"/>
                <a:chExt cx="1308687" cy="613672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113064" y="3395049"/>
                  <a:ext cx="1308687" cy="613672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552391" y="3472309"/>
                <a:ext cx="512982" cy="563193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48935" y="4584617"/>
              <a:ext cx="2053546" cy="636499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91218" y="5501134"/>
              <a:ext cx="2923339" cy="857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89901" cy="406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813" y="2320317"/>
            <a:ext cx="13882125" cy="64379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5380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95" y="1426481"/>
            <a:ext cx="7808731" cy="8859233"/>
            <a:chOff x="961695" y="1426481"/>
            <a:chExt cx="7808731" cy="88592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695" y="1426481"/>
              <a:ext cx="7808731" cy="8859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6190" y="4808905"/>
            <a:ext cx="6171429" cy="5476809"/>
            <a:chOff x="9676190" y="4808905"/>
            <a:chExt cx="6171429" cy="54768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6190" y="4808905"/>
              <a:ext cx="6171429" cy="54768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81096" y="1967439"/>
            <a:ext cx="2766661" cy="1815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4264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695" y="1651149"/>
            <a:ext cx="8790648" cy="8234565"/>
            <a:chOff x="961695" y="1651149"/>
            <a:chExt cx="8790648" cy="82345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695" y="1651149"/>
              <a:ext cx="8790648" cy="8234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04762" y="4405911"/>
            <a:ext cx="6171429" cy="5479803"/>
            <a:chOff x="10304762" y="4405911"/>
            <a:chExt cx="6171429" cy="5479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4762" y="4405911"/>
              <a:ext cx="6171429" cy="54798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81144" y="1967439"/>
            <a:ext cx="2466224" cy="18158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812" y="937438"/>
            <a:ext cx="1932610" cy="123892"/>
            <a:chOff x="1070812" y="937438"/>
            <a:chExt cx="1932610" cy="1238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812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2495" y="4146611"/>
            <a:ext cx="5472587" cy="45789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01905" y="8182067"/>
            <a:ext cx="2508202" cy="916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225557" y="5226962"/>
            <a:ext cx="18780952" cy="99503"/>
            <a:chOff x="-8225557" y="5226962"/>
            <a:chExt cx="18780952" cy="995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225557" y="5226962"/>
              <a:ext cx="18780952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55" y="4709049"/>
            <a:ext cx="1121881" cy="1135330"/>
            <a:chOff x="9994455" y="4709049"/>
            <a:chExt cx="1121881" cy="1135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4455" y="4709049"/>
              <a:ext cx="1121881" cy="11353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2222" y="4949965"/>
            <a:ext cx="850817" cy="748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88978" y="6483162"/>
            <a:ext cx="1734831" cy="1284078"/>
            <a:chOff x="13988978" y="6483162"/>
            <a:chExt cx="1734831" cy="12840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88978" y="6483162"/>
              <a:ext cx="1734831" cy="1284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8423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2857" y="4323762"/>
            <a:ext cx="6171429" cy="2652962"/>
            <a:chOff x="2232857" y="4323762"/>
            <a:chExt cx="6171429" cy="2652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2857" y="4323762"/>
              <a:ext cx="6171429" cy="26529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79049" y="4883811"/>
            <a:ext cx="3532610" cy="12380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75192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08485" y="1759306"/>
            <a:ext cx="12834396" cy="7720059"/>
            <a:chOff x="2608485" y="1759306"/>
            <a:chExt cx="12834396" cy="77200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8485" y="1759306"/>
              <a:ext cx="12834396" cy="77200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0658"/>
            <a:ext cx="2647350" cy="5419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4669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6432" y="2073935"/>
            <a:ext cx="13272851" cy="7507018"/>
            <a:chOff x="2506432" y="2073935"/>
            <a:chExt cx="13272851" cy="75070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6432" y="2073935"/>
              <a:ext cx="13272851" cy="75070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0144" y="518991"/>
            <a:ext cx="2516687" cy="533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40995" y="502760"/>
            <a:ext cx="695278" cy="406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3813" y="3141592"/>
            <a:ext cx="14227792" cy="47046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5715" y="522944"/>
            <a:ext cx="1761823" cy="5419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4182" y="4173631"/>
            <a:ext cx="9582133" cy="22573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4182" y="4172049"/>
            <a:ext cx="11145822" cy="2258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0573" y="3427550"/>
            <a:ext cx="6282368" cy="31364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19609"/>
            <a:ext cx="1461830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0144" y="510657"/>
            <a:ext cx="2819480" cy="541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40995" y="502760"/>
            <a:ext cx="699945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4631" y="1953618"/>
            <a:ext cx="8028226" cy="6778396"/>
            <a:chOff x="1114631" y="1953618"/>
            <a:chExt cx="8028226" cy="67783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631" y="1953618"/>
              <a:ext cx="8028226" cy="6778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0475" y="7647718"/>
            <a:ext cx="9716025" cy="13713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19609"/>
            <a:ext cx="1461830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0144" y="510657"/>
            <a:ext cx="2819480" cy="541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7185" y="502760"/>
            <a:ext cx="511827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372" y="1559606"/>
            <a:ext cx="6171429" cy="5504828"/>
            <a:chOff x="1897372" y="1559606"/>
            <a:chExt cx="6171429" cy="55048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372" y="1559606"/>
              <a:ext cx="6171429" cy="55048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6385" y="1465803"/>
            <a:ext cx="6171429" cy="5598631"/>
            <a:chOff x="10586385" y="1465803"/>
            <a:chExt cx="6171429" cy="55986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6385" y="1465803"/>
              <a:ext cx="6171429" cy="5598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287" y="4617140"/>
            <a:ext cx="8734878" cy="21332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5715" y="519609"/>
            <a:ext cx="1461830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0144" y="510657"/>
            <a:ext cx="2819480" cy="541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7185" y="502760"/>
            <a:ext cx="511827" cy="4060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4979" y="1423990"/>
            <a:ext cx="6886449" cy="4246559"/>
            <a:chOff x="1084979" y="1423990"/>
            <a:chExt cx="6886449" cy="4246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979" y="1423990"/>
              <a:ext cx="6886449" cy="42465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979" y="5906421"/>
            <a:ext cx="6886449" cy="4146628"/>
            <a:chOff x="1084979" y="5906421"/>
            <a:chExt cx="6886449" cy="41466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979" y="5906421"/>
              <a:ext cx="6886449" cy="4146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3161" y="2681262"/>
            <a:ext cx="10321482" cy="6125098"/>
            <a:chOff x="3803161" y="2681262"/>
            <a:chExt cx="10321482" cy="61250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296630" y="2681262"/>
              <a:ext cx="3665357" cy="3636099"/>
              <a:chOff x="4296630" y="2681262"/>
              <a:chExt cx="3665357" cy="36360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296630" y="2681262"/>
                <a:ext cx="3665357" cy="363609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965812" y="2681262"/>
              <a:ext cx="3665357" cy="3636099"/>
              <a:chOff x="9965812" y="2681262"/>
              <a:chExt cx="3665357" cy="36360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965812" y="2681262"/>
                <a:ext cx="3665357" cy="36360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312008" y="6774282"/>
              <a:ext cx="972967" cy="60908"/>
              <a:chOff x="11312008" y="6774282"/>
              <a:chExt cx="972967" cy="6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1312008" y="6774282"/>
                <a:ext cx="972967" cy="60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43754" y="7291219"/>
              <a:ext cx="109475" cy="109475"/>
              <a:chOff x="11743754" y="7291219"/>
              <a:chExt cx="109475" cy="1094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43754" y="7291219"/>
                <a:ext cx="109475" cy="1094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81689" y="6308900"/>
              <a:ext cx="109475" cy="1082442"/>
              <a:chOff x="6081689" y="6308900"/>
              <a:chExt cx="109475" cy="108244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5649943" y="6764929"/>
                <a:ext cx="972967" cy="60908"/>
                <a:chOff x="5649943" y="6764929"/>
                <a:chExt cx="972967" cy="6090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5649943" y="6764929"/>
                  <a:ext cx="972967" cy="6090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6081689" y="7281867"/>
                <a:ext cx="109475" cy="109475"/>
                <a:chOff x="6081689" y="7281867"/>
                <a:chExt cx="109475" cy="10947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081689" y="7281867"/>
                  <a:ext cx="109475" cy="1094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0738" y="4083327"/>
              <a:ext cx="1393006" cy="5079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8353" y="4416153"/>
              <a:ext cx="2622633" cy="5079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9920" y="4075077"/>
              <a:ext cx="1949055" cy="516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9920" y="4401868"/>
              <a:ext cx="1746013" cy="51617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5066" y="7558137"/>
              <a:ext cx="3954145" cy="131869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4253" y="7590715"/>
              <a:ext cx="3954145" cy="92061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5715" y="519609"/>
            <a:ext cx="1461830" cy="533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00144" y="510657"/>
            <a:ext cx="2819480" cy="54198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40995" y="502760"/>
            <a:ext cx="693655" cy="4060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111" y="4134548"/>
            <a:ext cx="7824305" cy="45789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6829" y="8054782"/>
            <a:ext cx="3422576" cy="13510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0812" y="937197"/>
            <a:ext cx="1932610" cy="123892"/>
            <a:chOff x="1070812" y="937197"/>
            <a:chExt cx="1932610" cy="1238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812" y="937197"/>
              <a:ext cx="1932610" cy="12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177937" y="5226962"/>
            <a:ext cx="18780952" cy="99503"/>
            <a:chOff x="-11177937" y="5226962"/>
            <a:chExt cx="18780952" cy="995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177937" y="5226962"/>
              <a:ext cx="18780952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2074" y="4709049"/>
            <a:ext cx="1121881" cy="1135330"/>
            <a:chOff x="7042074" y="4709049"/>
            <a:chExt cx="1121881" cy="11353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2074" y="4709049"/>
              <a:ext cx="1121881" cy="11353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9841" y="4949969"/>
            <a:ext cx="850817" cy="748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47619" y="6281460"/>
            <a:ext cx="1478481" cy="1556781"/>
            <a:chOff x="15847619" y="6281460"/>
            <a:chExt cx="1478481" cy="15567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7619" y="6281460"/>
              <a:ext cx="1478481" cy="1556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715" y="531611"/>
            <a:ext cx="2185012" cy="5333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02882" y="531611"/>
            <a:ext cx="4161925" cy="5333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40995" y="502760"/>
            <a:ext cx="698017" cy="406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437" y="1686103"/>
            <a:ext cx="13392623" cy="3399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335" y="5460944"/>
            <a:ext cx="16348093" cy="3152381"/>
            <a:chOff x="823335" y="5460944"/>
            <a:chExt cx="16348093" cy="31523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23335" y="5518087"/>
              <a:ext cx="8319522" cy="3029150"/>
              <a:chOff x="823335" y="5518087"/>
              <a:chExt cx="8319522" cy="30291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3335" y="5518087"/>
                <a:ext cx="8319522" cy="30291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2857" y="5460944"/>
              <a:ext cx="8028211" cy="3150127"/>
              <a:chOff x="9142857" y="5460944"/>
              <a:chExt cx="8028211" cy="315012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42857" y="5460944"/>
                <a:ext cx="8028211" cy="3150127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06331" y="8923829"/>
            <a:ext cx="2755360" cy="868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2022-01-27T20:09:37Z</dcterms:created>
  <dcterms:modified xsi:type="dcterms:W3CDTF">2022-01-27T20:09:37Z</dcterms:modified>
</cp:coreProperties>
</file>